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076137271" r:id="rId2"/>
    <p:sldId id="2076137278" r:id="rId3"/>
    <p:sldId id="2076137279" r:id="rId4"/>
    <p:sldId id="2076137280" r:id="rId5"/>
    <p:sldId id="2076137290" r:id="rId6"/>
    <p:sldId id="2076137284" r:id="rId7"/>
    <p:sldId id="2076137291" r:id="rId8"/>
    <p:sldId id="2076137281" r:id="rId9"/>
    <p:sldId id="2076137283" r:id="rId10"/>
    <p:sldId id="2076137289" r:id="rId11"/>
    <p:sldId id="2076137282" r:id="rId12"/>
    <p:sldId id="2076137272" r:id="rId13"/>
    <p:sldId id="2076137274" r:id="rId14"/>
    <p:sldId id="2076137275" r:id="rId15"/>
    <p:sldId id="2076137276" r:id="rId16"/>
    <p:sldId id="2076137277" r:id="rId17"/>
    <p:sldId id="2076137285" r:id="rId18"/>
    <p:sldId id="2076137286" r:id="rId19"/>
    <p:sldId id="2076137287" r:id="rId20"/>
    <p:sldId id="2076137288" r:id="rId21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10D5D-CD2C-46F8-9210-902C3FB8CCAF}" v="14" dt="2022-02-11T16:10:52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de Droog" userId="df9411d4-8164-4834-947f-ec80a422ebbb" providerId="ADAL" clId="{0F110D5D-CD2C-46F8-9210-902C3FB8CCAF}"/>
    <pc:docChg chg="undo custSel addSld delSld modSld delMainMaster">
      <pc:chgData name="Marc de Droog" userId="df9411d4-8164-4834-947f-ec80a422ebbb" providerId="ADAL" clId="{0F110D5D-CD2C-46F8-9210-902C3FB8CCAF}" dt="2022-02-11T16:40:21.330" v="827" actId="5793"/>
      <pc:docMkLst>
        <pc:docMk/>
      </pc:docMkLst>
      <pc:sldChg chg="del">
        <pc:chgData name="Marc de Droog" userId="df9411d4-8164-4834-947f-ec80a422ebbb" providerId="ADAL" clId="{0F110D5D-CD2C-46F8-9210-902C3FB8CCAF}" dt="2022-02-11T16:23:31.024" v="823" actId="2696"/>
        <pc:sldMkLst>
          <pc:docMk/>
          <pc:sldMk cId="3418720926" sldId="256"/>
        </pc:sldMkLst>
      </pc:sldChg>
      <pc:sldChg chg="addSp delSp modSp mod delAnim">
        <pc:chgData name="Marc de Droog" userId="df9411d4-8164-4834-947f-ec80a422ebbb" providerId="ADAL" clId="{0F110D5D-CD2C-46F8-9210-902C3FB8CCAF}" dt="2022-02-10T09:08:45.192" v="271" actId="14100"/>
        <pc:sldMkLst>
          <pc:docMk/>
          <pc:sldMk cId="628475034" sldId="2076137278"/>
        </pc:sldMkLst>
        <pc:spChg chg="del">
          <ac:chgData name="Marc de Droog" userId="df9411d4-8164-4834-947f-ec80a422ebbb" providerId="ADAL" clId="{0F110D5D-CD2C-46F8-9210-902C3FB8CCAF}" dt="2022-02-10T09:08:30.809" v="264" actId="478"/>
          <ac:spMkLst>
            <pc:docMk/>
            <pc:sldMk cId="628475034" sldId="2076137278"/>
            <ac:spMk id="9" creationId="{AE4B93F6-9639-4DD4-82DF-53235F5B7417}"/>
          </ac:spMkLst>
        </pc:spChg>
        <pc:spChg chg="del mod">
          <ac:chgData name="Marc de Droog" userId="df9411d4-8164-4834-947f-ec80a422ebbb" providerId="ADAL" clId="{0F110D5D-CD2C-46F8-9210-902C3FB8CCAF}" dt="2022-02-10T09:08:33.247" v="266" actId="478"/>
          <ac:spMkLst>
            <pc:docMk/>
            <pc:sldMk cId="628475034" sldId="2076137278"/>
            <ac:spMk id="10" creationId="{F659DD47-AA6D-4CC3-807D-D82D53DA682D}"/>
          </ac:spMkLst>
        </pc:spChg>
        <pc:spChg chg="del">
          <ac:chgData name="Marc de Droog" userId="df9411d4-8164-4834-947f-ec80a422ebbb" providerId="ADAL" clId="{0F110D5D-CD2C-46F8-9210-902C3FB8CCAF}" dt="2022-02-10T09:08:37.842" v="268" actId="478"/>
          <ac:spMkLst>
            <pc:docMk/>
            <pc:sldMk cId="628475034" sldId="2076137278"/>
            <ac:spMk id="16" creationId="{9D7D96D4-94CA-4ED1-A81A-C1071FBBEE1B}"/>
          </ac:spMkLst>
        </pc:spChg>
        <pc:picChg chg="add mod">
          <ac:chgData name="Marc de Droog" userId="df9411d4-8164-4834-947f-ec80a422ebbb" providerId="ADAL" clId="{0F110D5D-CD2C-46F8-9210-902C3FB8CCAF}" dt="2022-02-10T09:08:45.192" v="271" actId="14100"/>
          <ac:picMkLst>
            <pc:docMk/>
            <pc:sldMk cId="628475034" sldId="2076137278"/>
            <ac:picMk id="3" creationId="{7A403128-9446-4393-9EA0-AEA493CFAAC4}"/>
          </ac:picMkLst>
        </pc:picChg>
        <pc:picChg chg="del">
          <ac:chgData name="Marc de Droog" userId="df9411d4-8164-4834-947f-ec80a422ebbb" providerId="ADAL" clId="{0F110D5D-CD2C-46F8-9210-902C3FB8CCAF}" dt="2022-02-10T09:08:26.526" v="263" actId="478"/>
          <ac:picMkLst>
            <pc:docMk/>
            <pc:sldMk cId="628475034" sldId="2076137278"/>
            <ac:picMk id="6" creationId="{7F7803DD-C8E7-455E-BC38-7F6A0D306CC3}"/>
          </ac:picMkLst>
        </pc:picChg>
        <pc:cxnChg chg="del">
          <ac:chgData name="Marc de Droog" userId="df9411d4-8164-4834-947f-ec80a422ebbb" providerId="ADAL" clId="{0F110D5D-CD2C-46F8-9210-902C3FB8CCAF}" dt="2022-02-10T09:08:35.232" v="267" actId="478"/>
          <ac:cxnSpMkLst>
            <pc:docMk/>
            <pc:sldMk cId="628475034" sldId="2076137278"/>
            <ac:cxnSpMk id="14" creationId="{8D13709E-B0CF-43A8-AA5A-1ED40BAF7C48}"/>
          </ac:cxnSpMkLst>
        </pc:cxnChg>
      </pc:sldChg>
      <pc:sldChg chg="modSp mod">
        <pc:chgData name="Marc de Droog" userId="df9411d4-8164-4834-947f-ec80a422ebbb" providerId="ADAL" clId="{0F110D5D-CD2C-46F8-9210-902C3FB8CCAF}" dt="2022-02-11T16:40:21.330" v="827" actId="5793"/>
        <pc:sldMkLst>
          <pc:docMk/>
          <pc:sldMk cId="319462951" sldId="2076137281"/>
        </pc:sldMkLst>
        <pc:spChg chg="mod">
          <ac:chgData name="Marc de Droog" userId="df9411d4-8164-4834-947f-ec80a422ebbb" providerId="ADAL" clId="{0F110D5D-CD2C-46F8-9210-902C3FB8CCAF}" dt="2022-02-11T16:40:21.330" v="827" actId="5793"/>
          <ac:spMkLst>
            <pc:docMk/>
            <pc:sldMk cId="319462951" sldId="2076137281"/>
            <ac:spMk id="3" creationId="{320B1FCE-DA48-40B4-852F-72F00473960F}"/>
          </ac:spMkLst>
        </pc:spChg>
        <pc:picChg chg="mod">
          <ac:chgData name="Marc de Droog" userId="df9411d4-8164-4834-947f-ec80a422ebbb" providerId="ADAL" clId="{0F110D5D-CD2C-46F8-9210-902C3FB8CCAF}" dt="2022-02-11T16:16:03.720" v="780" actId="1076"/>
          <ac:picMkLst>
            <pc:docMk/>
            <pc:sldMk cId="319462951" sldId="2076137281"/>
            <ac:picMk id="6" creationId="{EBDF5473-99E1-4A3D-8B8E-28BA97ACAF9E}"/>
          </ac:picMkLst>
        </pc:picChg>
      </pc:sldChg>
      <pc:sldChg chg="addSp delSp modSp mod">
        <pc:chgData name="Marc de Droog" userId="df9411d4-8164-4834-947f-ec80a422ebbb" providerId="ADAL" clId="{0F110D5D-CD2C-46F8-9210-902C3FB8CCAF}" dt="2022-02-11T16:10:59.113" v="766" actId="14100"/>
        <pc:sldMkLst>
          <pc:docMk/>
          <pc:sldMk cId="1088000915" sldId="2076137284"/>
        </pc:sldMkLst>
        <pc:spChg chg="del mod">
          <ac:chgData name="Marc de Droog" userId="df9411d4-8164-4834-947f-ec80a422ebbb" providerId="ADAL" clId="{0F110D5D-CD2C-46F8-9210-902C3FB8CCAF}" dt="2022-02-11T16:10:49.341" v="764" actId="478"/>
          <ac:spMkLst>
            <pc:docMk/>
            <pc:sldMk cId="1088000915" sldId="2076137284"/>
            <ac:spMk id="3" creationId="{BE10DA19-6D3D-4F00-9D7F-78A130AFC393}"/>
          </ac:spMkLst>
        </pc:spChg>
        <pc:spChg chg="add del mod">
          <ac:chgData name="Marc de Droog" userId="df9411d4-8164-4834-947f-ec80a422ebbb" providerId="ADAL" clId="{0F110D5D-CD2C-46F8-9210-902C3FB8CCAF}" dt="2022-02-11T16:10:52.942" v="765"/>
          <ac:spMkLst>
            <pc:docMk/>
            <pc:sldMk cId="1088000915" sldId="2076137284"/>
            <ac:spMk id="7" creationId="{4C994CEE-92DC-4827-B7F5-EFDDA24FCC18}"/>
          </ac:spMkLst>
        </pc:spChg>
        <pc:spChg chg="add mod">
          <ac:chgData name="Marc de Droog" userId="df9411d4-8164-4834-947f-ec80a422ebbb" providerId="ADAL" clId="{0F110D5D-CD2C-46F8-9210-902C3FB8CCAF}" dt="2022-02-11T16:10:59.113" v="766" actId="14100"/>
          <ac:spMkLst>
            <pc:docMk/>
            <pc:sldMk cId="1088000915" sldId="2076137284"/>
            <ac:spMk id="8" creationId="{2D38B13D-23BC-4E0C-A319-943FA873A722}"/>
          </ac:spMkLst>
        </pc:spChg>
      </pc:sldChg>
      <pc:sldChg chg="addSp delSp modSp new mod setBg modClrScheme chgLayout">
        <pc:chgData name="Marc de Droog" userId="df9411d4-8164-4834-947f-ec80a422ebbb" providerId="ADAL" clId="{0F110D5D-CD2C-46F8-9210-902C3FB8CCAF}" dt="2022-02-10T08:50:32.392" v="260" actId="6549"/>
        <pc:sldMkLst>
          <pc:docMk/>
          <pc:sldMk cId="2215402324" sldId="2076137285"/>
        </pc:sldMkLst>
        <pc:spChg chg="mod ord">
          <ac:chgData name="Marc de Droog" userId="df9411d4-8164-4834-947f-ec80a422ebbb" providerId="ADAL" clId="{0F110D5D-CD2C-46F8-9210-902C3FB8CCAF}" dt="2022-02-10T08:43:22.346" v="148" actId="700"/>
          <ac:spMkLst>
            <pc:docMk/>
            <pc:sldMk cId="2215402324" sldId="2076137285"/>
            <ac:spMk id="2" creationId="{1FDFF9C8-18DD-42BA-8038-1D16FDF319A8}"/>
          </ac:spMkLst>
        </pc:spChg>
        <pc:spChg chg="mod ord">
          <ac:chgData name="Marc de Droog" userId="df9411d4-8164-4834-947f-ec80a422ebbb" providerId="ADAL" clId="{0F110D5D-CD2C-46F8-9210-902C3FB8CCAF}" dt="2022-02-10T08:50:32.392" v="260" actId="6549"/>
          <ac:spMkLst>
            <pc:docMk/>
            <pc:sldMk cId="2215402324" sldId="2076137285"/>
            <ac:spMk id="3" creationId="{6723D2EA-89C3-4DBB-B824-7DF20F1B70DA}"/>
          </ac:spMkLst>
        </pc:spChg>
        <pc:spChg chg="mod ord">
          <ac:chgData name="Marc de Droog" userId="df9411d4-8164-4834-947f-ec80a422ebbb" providerId="ADAL" clId="{0F110D5D-CD2C-46F8-9210-902C3FB8CCAF}" dt="2022-02-10T08:43:22.346" v="148" actId="700"/>
          <ac:spMkLst>
            <pc:docMk/>
            <pc:sldMk cId="2215402324" sldId="2076137285"/>
            <ac:spMk id="4" creationId="{469DF1B0-284B-4F66-8481-BD8298F54767}"/>
          </ac:spMkLst>
        </pc:spChg>
        <pc:spChg chg="add del mod">
          <ac:chgData name="Marc de Droog" userId="df9411d4-8164-4834-947f-ec80a422ebbb" providerId="ADAL" clId="{0F110D5D-CD2C-46F8-9210-902C3FB8CCAF}" dt="2022-02-10T08:49:54.277" v="239" actId="478"/>
          <ac:spMkLst>
            <pc:docMk/>
            <pc:sldMk cId="2215402324" sldId="2076137285"/>
            <ac:spMk id="12" creationId="{03B785CD-69EF-43BD-84D5-417D8C92AE69}"/>
          </ac:spMkLst>
        </pc:spChg>
        <pc:spChg chg="add mod ord">
          <ac:chgData name="Marc de Droog" userId="df9411d4-8164-4834-947f-ec80a422ebbb" providerId="ADAL" clId="{0F110D5D-CD2C-46F8-9210-902C3FB8CCAF}" dt="2022-02-10T08:50:23.933" v="251" actId="6549"/>
          <ac:spMkLst>
            <pc:docMk/>
            <pc:sldMk cId="2215402324" sldId="2076137285"/>
            <ac:spMk id="13" creationId="{010A8B40-D0A2-46BA-8649-866BE796B301}"/>
          </ac:spMkLst>
        </pc:spChg>
        <pc:spChg chg="add del mod">
          <ac:chgData name="Marc de Droog" userId="df9411d4-8164-4834-947f-ec80a422ebbb" providerId="ADAL" clId="{0F110D5D-CD2C-46F8-9210-902C3FB8CCAF}" dt="2022-02-10T08:46:06.600" v="232"/>
          <ac:spMkLst>
            <pc:docMk/>
            <pc:sldMk cId="2215402324" sldId="2076137285"/>
            <ac:spMk id="15" creationId="{6BDFBE5E-CAC9-450E-97F3-3B059AE98BC3}"/>
          </ac:spMkLst>
        </pc:spChg>
        <pc:spChg chg="add del">
          <ac:chgData name="Marc de Droog" userId="df9411d4-8164-4834-947f-ec80a422ebbb" providerId="ADAL" clId="{0F110D5D-CD2C-46F8-9210-902C3FB8CCAF}" dt="2022-02-10T08:46:10.747" v="235" actId="22"/>
          <ac:spMkLst>
            <pc:docMk/>
            <pc:sldMk cId="2215402324" sldId="2076137285"/>
            <ac:spMk id="17" creationId="{7B4A605C-3C5F-4FD0-A33F-7D1C8D054DF2}"/>
          </ac:spMkLst>
        </pc:spChg>
        <pc:graphicFrameChg chg="add del mod">
          <ac:chgData name="Marc de Droog" userId="df9411d4-8164-4834-947f-ec80a422ebbb" providerId="ADAL" clId="{0F110D5D-CD2C-46F8-9210-902C3FB8CCAF}" dt="2022-02-10T08:39:12.609" v="87"/>
          <ac:graphicFrameMkLst>
            <pc:docMk/>
            <pc:sldMk cId="2215402324" sldId="2076137285"/>
            <ac:graphicFrameMk id="5" creationId="{38FDA58F-68B8-4443-8476-40A35F4F0104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39:12.609" v="87"/>
          <ac:graphicFrameMkLst>
            <pc:docMk/>
            <pc:sldMk cId="2215402324" sldId="2076137285"/>
            <ac:graphicFrameMk id="6" creationId="{5AA3CB57-13CD-4206-B937-674D319D0A2D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39:54.675" v="91"/>
          <ac:graphicFrameMkLst>
            <pc:docMk/>
            <pc:sldMk cId="2215402324" sldId="2076137285"/>
            <ac:graphicFrameMk id="7" creationId="{F8C50206-553E-4CB6-BF16-72FE5C330628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39:54.675" v="91"/>
          <ac:graphicFrameMkLst>
            <pc:docMk/>
            <pc:sldMk cId="2215402324" sldId="2076137285"/>
            <ac:graphicFrameMk id="8" creationId="{268C13FB-72C4-4304-BFDC-E30DCFDCC3D2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41:52.125" v="136"/>
          <ac:graphicFrameMkLst>
            <pc:docMk/>
            <pc:sldMk cId="2215402324" sldId="2076137285"/>
            <ac:graphicFrameMk id="9" creationId="{01FFB366-FFA1-4D9E-8E5F-6B0EB016CDA1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41:52.125" v="136"/>
          <ac:graphicFrameMkLst>
            <pc:docMk/>
            <pc:sldMk cId="2215402324" sldId="2076137285"/>
            <ac:graphicFrameMk id="10" creationId="{D3A65951-BFB0-4C54-BA71-1C0B34127A2C}"/>
          </ac:graphicFrameMkLst>
        </pc:graphicFrameChg>
        <pc:graphicFrameChg chg="add del mod">
          <ac:chgData name="Marc de Droog" userId="df9411d4-8164-4834-947f-ec80a422ebbb" providerId="ADAL" clId="{0F110D5D-CD2C-46F8-9210-902C3FB8CCAF}" dt="2022-02-10T08:46:06.600" v="232"/>
          <ac:graphicFrameMkLst>
            <pc:docMk/>
            <pc:sldMk cId="2215402324" sldId="2076137285"/>
            <ac:graphicFrameMk id="14" creationId="{0E90968D-BE17-486F-BFAC-67D31074E73F}"/>
          </ac:graphicFrameMkLst>
        </pc:graphicFrameChg>
      </pc:sldChg>
      <pc:sldChg chg="addSp new mod">
        <pc:chgData name="Marc de Droog" userId="df9411d4-8164-4834-947f-ec80a422ebbb" providerId="ADAL" clId="{0F110D5D-CD2C-46F8-9210-902C3FB8CCAF}" dt="2022-02-10T08:51:34.094" v="262" actId="22"/>
        <pc:sldMkLst>
          <pc:docMk/>
          <pc:sldMk cId="1257766326" sldId="2076137286"/>
        </pc:sldMkLst>
        <pc:picChg chg="add">
          <ac:chgData name="Marc de Droog" userId="df9411d4-8164-4834-947f-ec80a422ebbb" providerId="ADAL" clId="{0F110D5D-CD2C-46F8-9210-902C3FB8CCAF}" dt="2022-02-10T08:51:34.094" v="262" actId="22"/>
          <ac:picMkLst>
            <pc:docMk/>
            <pc:sldMk cId="1257766326" sldId="2076137286"/>
            <ac:picMk id="4" creationId="{101549DB-6D8F-4616-9197-69B0B1E95701}"/>
          </ac:picMkLst>
        </pc:picChg>
      </pc:sldChg>
      <pc:sldChg chg="addSp modSp new mod">
        <pc:chgData name="Marc de Droog" userId="df9411d4-8164-4834-947f-ec80a422ebbb" providerId="ADAL" clId="{0F110D5D-CD2C-46F8-9210-902C3FB8CCAF}" dt="2022-02-10T10:21:57.569" v="713" actId="20577"/>
        <pc:sldMkLst>
          <pc:docMk/>
          <pc:sldMk cId="1625425759" sldId="2076137287"/>
        </pc:sldMkLst>
        <pc:spChg chg="mod">
          <ac:chgData name="Marc de Droog" userId="df9411d4-8164-4834-947f-ec80a422ebbb" providerId="ADAL" clId="{0F110D5D-CD2C-46F8-9210-902C3FB8CCAF}" dt="2022-02-10T10:14:34.163" v="332" actId="20577"/>
          <ac:spMkLst>
            <pc:docMk/>
            <pc:sldMk cId="1625425759" sldId="2076137287"/>
            <ac:spMk id="2" creationId="{92449C3D-E488-42C8-B790-1045B12BBC9E}"/>
          </ac:spMkLst>
        </pc:spChg>
        <pc:spChg chg="mod">
          <ac:chgData name="Marc de Droog" userId="df9411d4-8164-4834-947f-ec80a422ebbb" providerId="ADAL" clId="{0F110D5D-CD2C-46F8-9210-902C3FB8CCAF}" dt="2022-02-10T10:21:57.569" v="713" actId="20577"/>
          <ac:spMkLst>
            <pc:docMk/>
            <pc:sldMk cId="1625425759" sldId="2076137287"/>
            <ac:spMk id="3" creationId="{AECEA98E-B637-4C73-B5CC-64EB7A0A4B8E}"/>
          </ac:spMkLst>
        </pc:spChg>
        <pc:picChg chg="add mod">
          <ac:chgData name="Marc de Droog" userId="df9411d4-8164-4834-947f-ec80a422ebbb" providerId="ADAL" clId="{0F110D5D-CD2C-46F8-9210-902C3FB8CCAF}" dt="2022-02-10T10:17:06.911" v="453" actId="1076"/>
          <ac:picMkLst>
            <pc:docMk/>
            <pc:sldMk cId="1625425759" sldId="2076137287"/>
            <ac:picMk id="6" creationId="{998D17F1-E606-4A05-B3D1-F8436E6225F9}"/>
          </ac:picMkLst>
        </pc:picChg>
        <pc:picChg chg="add mod">
          <ac:chgData name="Marc de Droog" userId="df9411d4-8164-4834-947f-ec80a422ebbb" providerId="ADAL" clId="{0F110D5D-CD2C-46F8-9210-902C3FB8CCAF}" dt="2022-02-10T10:17:56.775" v="494" actId="14100"/>
          <ac:picMkLst>
            <pc:docMk/>
            <pc:sldMk cId="1625425759" sldId="2076137287"/>
            <ac:picMk id="8" creationId="{8FD88BA6-E55D-465D-A0D7-AE0060DE6495}"/>
          </ac:picMkLst>
        </pc:picChg>
        <pc:picChg chg="add mod">
          <ac:chgData name="Marc de Droog" userId="df9411d4-8164-4834-947f-ec80a422ebbb" providerId="ADAL" clId="{0F110D5D-CD2C-46F8-9210-902C3FB8CCAF}" dt="2022-02-10T10:19:11.595" v="570" actId="1076"/>
          <ac:picMkLst>
            <pc:docMk/>
            <pc:sldMk cId="1625425759" sldId="2076137287"/>
            <ac:picMk id="10" creationId="{8F5E93F3-7E23-46A4-9F8C-A852D1E2EE69}"/>
          </ac:picMkLst>
        </pc:picChg>
      </pc:sldChg>
      <pc:sldChg chg="addSp delSp modSp new mod modClrScheme chgLayout">
        <pc:chgData name="Marc de Droog" userId="df9411d4-8164-4834-947f-ec80a422ebbb" providerId="ADAL" clId="{0F110D5D-CD2C-46F8-9210-902C3FB8CCAF}" dt="2022-02-10T10:30:33.735" v="727" actId="478"/>
        <pc:sldMkLst>
          <pc:docMk/>
          <pc:sldMk cId="3410868996" sldId="2076137288"/>
        </pc:sldMkLst>
        <pc:spChg chg="del">
          <ac:chgData name="Marc de Droog" userId="df9411d4-8164-4834-947f-ec80a422ebbb" providerId="ADAL" clId="{0F110D5D-CD2C-46F8-9210-902C3FB8CCAF}" dt="2022-02-10T10:29:08.855" v="715" actId="700"/>
          <ac:spMkLst>
            <pc:docMk/>
            <pc:sldMk cId="3410868996" sldId="2076137288"/>
            <ac:spMk id="2" creationId="{0FDC5889-931E-48B7-A621-F4BAFA269C43}"/>
          </ac:spMkLst>
        </pc:spChg>
        <pc:spChg chg="del">
          <ac:chgData name="Marc de Droog" userId="df9411d4-8164-4834-947f-ec80a422ebbb" providerId="ADAL" clId="{0F110D5D-CD2C-46F8-9210-902C3FB8CCAF}" dt="2022-02-10T10:29:08.855" v="715" actId="700"/>
          <ac:spMkLst>
            <pc:docMk/>
            <pc:sldMk cId="3410868996" sldId="2076137288"/>
            <ac:spMk id="3" creationId="{479719D0-D4DA-40FD-867B-9162320D4467}"/>
          </ac:spMkLst>
        </pc:spChg>
        <pc:spChg chg="mod ord">
          <ac:chgData name="Marc de Droog" userId="df9411d4-8164-4834-947f-ec80a422ebbb" providerId="ADAL" clId="{0F110D5D-CD2C-46F8-9210-902C3FB8CCAF}" dt="2022-02-10T10:29:08.855" v="715" actId="700"/>
          <ac:spMkLst>
            <pc:docMk/>
            <pc:sldMk cId="3410868996" sldId="2076137288"/>
            <ac:spMk id="4" creationId="{695CDA4E-38B0-4E32-BC7D-F9B0137A8CDB}"/>
          </ac:spMkLst>
        </pc:spChg>
        <pc:spChg chg="add del mod">
          <ac:chgData name="Marc de Droog" userId="df9411d4-8164-4834-947f-ec80a422ebbb" providerId="ADAL" clId="{0F110D5D-CD2C-46F8-9210-902C3FB8CCAF}" dt="2022-02-10T10:30:33.735" v="727" actId="478"/>
          <ac:spMkLst>
            <pc:docMk/>
            <pc:sldMk cId="3410868996" sldId="2076137288"/>
            <ac:spMk id="10" creationId="{2B64FAEB-0E9E-494F-9328-FD5E6949A4EF}"/>
          </ac:spMkLst>
        </pc:spChg>
        <pc:picChg chg="add mod">
          <ac:chgData name="Marc de Droog" userId="df9411d4-8164-4834-947f-ec80a422ebbb" providerId="ADAL" clId="{0F110D5D-CD2C-46F8-9210-902C3FB8CCAF}" dt="2022-02-10T10:30:12.775" v="723" actId="1076"/>
          <ac:picMkLst>
            <pc:docMk/>
            <pc:sldMk cId="3410868996" sldId="2076137288"/>
            <ac:picMk id="6" creationId="{4E308A0A-BC7A-4413-ADD4-B127B20D1264}"/>
          </ac:picMkLst>
        </pc:picChg>
        <pc:picChg chg="add mod">
          <ac:chgData name="Marc de Droog" userId="df9411d4-8164-4834-947f-ec80a422ebbb" providerId="ADAL" clId="{0F110D5D-CD2C-46F8-9210-902C3FB8CCAF}" dt="2022-02-10T10:30:14.252" v="724" actId="1076"/>
          <ac:picMkLst>
            <pc:docMk/>
            <pc:sldMk cId="3410868996" sldId="2076137288"/>
            <ac:picMk id="8" creationId="{D843741E-431B-499D-9407-E2183F71EB5E}"/>
          </ac:picMkLst>
        </pc:picChg>
      </pc:sldChg>
      <pc:sldChg chg="addSp delSp modSp new mod">
        <pc:chgData name="Marc de Droog" userId="df9411d4-8164-4834-947f-ec80a422ebbb" providerId="ADAL" clId="{0F110D5D-CD2C-46F8-9210-902C3FB8CCAF}" dt="2022-02-10T16:59:04.908" v="750" actId="1076"/>
        <pc:sldMkLst>
          <pc:docMk/>
          <pc:sldMk cId="3560001394" sldId="2076137289"/>
        </pc:sldMkLst>
        <pc:spChg chg="mod">
          <ac:chgData name="Marc de Droog" userId="df9411d4-8164-4834-947f-ec80a422ebbb" providerId="ADAL" clId="{0F110D5D-CD2C-46F8-9210-902C3FB8CCAF}" dt="2022-02-10T16:58:16.980" v="742" actId="20577"/>
          <ac:spMkLst>
            <pc:docMk/>
            <pc:sldMk cId="3560001394" sldId="2076137289"/>
            <ac:spMk id="2" creationId="{794185A8-3F83-4B91-97FD-3FAB995021BE}"/>
          </ac:spMkLst>
        </pc:spChg>
        <pc:spChg chg="del">
          <ac:chgData name="Marc de Droog" userId="df9411d4-8164-4834-947f-ec80a422ebbb" providerId="ADAL" clId="{0F110D5D-CD2C-46F8-9210-902C3FB8CCAF}" dt="2022-02-10T16:58:29.174" v="743" actId="478"/>
          <ac:spMkLst>
            <pc:docMk/>
            <pc:sldMk cId="3560001394" sldId="2076137289"/>
            <ac:spMk id="3" creationId="{635705B5-3F87-4E85-ABA2-02318AFC6F20}"/>
          </ac:spMkLst>
        </pc:spChg>
        <pc:picChg chg="add mod">
          <ac:chgData name="Marc de Droog" userId="df9411d4-8164-4834-947f-ec80a422ebbb" providerId="ADAL" clId="{0F110D5D-CD2C-46F8-9210-902C3FB8CCAF}" dt="2022-02-10T16:58:59.608" v="748" actId="14100"/>
          <ac:picMkLst>
            <pc:docMk/>
            <pc:sldMk cId="3560001394" sldId="2076137289"/>
            <ac:picMk id="6" creationId="{74BF272D-35BF-4740-8364-CB0C11856155}"/>
          </ac:picMkLst>
        </pc:picChg>
        <pc:picChg chg="add mod">
          <ac:chgData name="Marc de Droog" userId="df9411d4-8164-4834-947f-ec80a422ebbb" providerId="ADAL" clId="{0F110D5D-CD2C-46F8-9210-902C3FB8CCAF}" dt="2022-02-10T16:59:04.908" v="750" actId="1076"/>
          <ac:picMkLst>
            <pc:docMk/>
            <pc:sldMk cId="3560001394" sldId="2076137289"/>
            <ac:picMk id="8" creationId="{6F456BA2-6493-4CD7-AD33-4E8DDE410885}"/>
          </ac:picMkLst>
        </pc:picChg>
      </pc:sldChg>
      <pc:sldChg chg="addSp modSp new mod modClrScheme chgLayout">
        <pc:chgData name="Marc de Droog" userId="df9411d4-8164-4834-947f-ec80a422ebbb" providerId="ADAL" clId="{0F110D5D-CD2C-46F8-9210-902C3FB8CCAF}" dt="2022-02-11T15:47:26.410" v="757"/>
        <pc:sldMkLst>
          <pc:docMk/>
          <pc:sldMk cId="1175405265" sldId="2076137290"/>
        </pc:sldMkLst>
        <pc:spChg chg="mod ord">
          <ac:chgData name="Marc de Droog" userId="df9411d4-8164-4834-947f-ec80a422ebbb" providerId="ADAL" clId="{0F110D5D-CD2C-46F8-9210-902C3FB8CCAF}" dt="2022-02-11T15:47:03.322" v="754" actId="700"/>
          <ac:spMkLst>
            <pc:docMk/>
            <pc:sldMk cId="1175405265" sldId="2076137290"/>
            <ac:spMk id="2" creationId="{6AF02E5D-FF8A-4310-8711-225C9F2EF538}"/>
          </ac:spMkLst>
        </pc:spChg>
        <pc:spChg chg="add mod ord">
          <ac:chgData name="Marc de Droog" userId="df9411d4-8164-4834-947f-ec80a422ebbb" providerId="ADAL" clId="{0F110D5D-CD2C-46F8-9210-902C3FB8CCAF}" dt="2022-02-11T15:47:26.410" v="757"/>
          <ac:spMkLst>
            <pc:docMk/>
            <pc:sldMk cId="1175405265" sldId="2076137290"/>
            <ac:spMk id="3" creationId="{38028BC0-9F24-458A-884F-2E638CE4F4C8}"/>
          </ac:spMkLst>
        </pc:spChg>
        <pc:picChg chg="add mod">
          <ac:chgData name="Marc de Droog" userId="df9411d4-8164-4834-947f-ec80a422ebbb" providerId="ADAL" clId="{0F110D5D-CD2C-46F8-9210-902C3FB8CCAF}" dt="2022-02-11T15:47:11.268" v="756" actId="1076"/>
          <ac:picMkLst>
            <pc:docMk/>
            <pc:sldMk cId="1175405265" sldId="2076137290"/>
            <ac:picMk id="5" creationId="{703459CB-6745-4B71-938A-F7CD9B8602E0}"/>
          </ac:picMkLst>
        </pc:picChg>
      </pc:sldChg>
      <pc:sldChg chg="addSp modSp new mod">
        <pc:chgData name="Marc de Droog" userId="df9411d4-8164-4834-947f-ec80a422ebbb" providerId="ADAL" clId="{0F110D5D-CD2C-46F8-9210-902C3FB8CCAF}" dt="2022-02-11T16:04:31.449" v="763"/>
        <pc:sldMkLst>
          <pc:docMk/>
          <pc:sldMk cId="3469619118" sldId="2076137291"/>
        </pc:sldMkLst>
        <pc:spChg chg="mod">
          <ac:chgData name="Marc de Droog" userId="df9411d4-8164-4834-947f-ec80a422ebbb" providerId="ADAL" clId="{0F110D5D-CD2C-46F8-9210-902C3FB8CCAF}" dt="2022-02-11T16:04:31.449" v="763"/>
          <ac:spMkLst>
            <pc:docMk/>
            <pc:sldMk cId="3469619118" sldId="2076137291"/>
            <ac:spMk id="2" creationId="{7BAE797A-2109-4601-86A9-61C39181167B}"/>
          </ac:spMkLst>
        </pc:spChg>
        <pc:picChg chg="add mod">
          <ac:chgData name="Marc de Droog" userId="df9411d4-8164-4834-947f-ec80a422ebbb" providerId="ADAL" clId="{0F110D5D-CD2C-46F8-9210-902C3FB8CCAF}" dt="2022-02-11T16:04:23.227" v="762" actId="14100"/>
          <ac:picMkLst>
            <pc:docMk/>
            <pc:sldMk cId="3469619118" sldId="2076137291"/>
            <ac:picMk id="4" creationId="{16831DB5-4B21-482E-9B79-339079127CF0}"/>
          </ac:picMkLst>
        </pc:picChg>
      </pc:sldChg>
      <pc:sldMasterChg chg="del delSldLayout">
        <pc:chgData name="Marc de Droog" userId="df9411d4-8164-4834-947f-ec80a422ebbb" providerId="ADAL" clId="{0F110D5D-CD2C-46F8-9210-902C3FB8CCAF}" dt="2022-02-11T16:23:31.024" v="823" actId="2696"/>
        <pc:sldMasterMkLst>
          <pc:docMk/>
          <pc:sldMasterMk cId="1658077470" sldId="2147483648"/>
        </pc:sldMasterMkLst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347151716" sldId="2147483649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430075506" sldId="2147483650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3102038702" sldId="2147483651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970802016" sldId="2147483652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585111874" sldId="2147483653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3221049248" sldId="2147483654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1211973689" sldId="2147483655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3674390700" sldId="2147483656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570754698" sldId="2147483657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2789206463" sldId="2147483658"/>
          </pc:sldLayoutMkLst>
        </pc:sldLayoutChg>
        <pc:sldLayoutChg chg="del">
          <pc:chgData name="Marc de Droog" userId="df9411d4-8164-4834-947f-ec80a422ebbb" providerId="ADAL" clId="{0F110D5D-CD2C-46F8-9210-902C3FB8CCAF}" dt="2022-02-11T16:23:31.024" v="823" actId="2696"/>
          <pc:sldLayoutMkLst>
            <pc:docMk/>
            <pc:sldMasterMk cId="1658077470" sldId="2147483648"/>
            <pc:sldLayoutMk cId="3736594664" sldId="2147483659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9:38:47.1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454 322,'-73'36,"1"3,1 3,-109 87,175-125,1 0,-1 0,1 1,-1 0,1 0,1 0,-1 0,1 0,0 1,0-1,0 1,1 0,0 0,0 0,1 0,-1 0,1 0,1 1,-1-1,1 0,0 1,0-1,1 0,0 0,0 0,1 1,-1-1,1 0,0 0,1-1,0 1,0 0,0-1,0 0,1 0,4 5,3 6,1-2,0 1,1-1,0-1,1 0,1-1,0-1,1 0,0-1,0-1,1 0,0-1,1-1,19 6,54 19,-66-22,48 13,0-12,0-3,1-3,124-9,-43 1,551 3,-692-1,1-1,0-1,-1 0,0-1,0-1,0 0,0 0,18-12,42-15,-65 28,0 0,0-1,0 0,0-1,-1 0,0 0,0-1,11-13,51-66,-44 50,-1-2,-2-1,35-79,-48 90,0 0,-2 0,-1-1,-2 0,0-1,0-58,-5 78,0 0,-1 0,0 0,-1 0,0 0,-1 0,0 1,0-1,-1 1,0 0,-1 0,0 0,0 1,-1-1,0 1,-1 1,1-1,-1 1,-1 0,1 1,-1 0,-1 0,1 0,-1 1,0 1,0-1,0 2,-1-1,1 1,-1 0,0 1,-17-2,-22-2,-10-1,-103-26,118 22,1 2,-1 1,-67-1,-139 10,97 2,3-5,-165 5,292 0,-1 1,1 1,0 1,0 1,0 2,1 0,1 1,-1 1,2 1,-26 19,-47 28,67-40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10T09:38:48.33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885217" y="3074916"/>
            <a:ext cx="7227748" cy="23391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Cloud Security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Customer Advisory Board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normalizeH="0" baseline="0" noProof="0">
              <a:ln w="3175">
                <a:noFill/>
              </a:ln>
              <a:gradFill>
                <a:gsLst>
                  <a:gs pos="14801">
                    <a:schemeClr val="bg1"/>
                  </a:gs>
                  <a:gs pos="75000">
                    <a:schemeClr val="bg1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April 30 – May 2, 2019</a:t>
            </a:r>
          </a:p>
        </p:txBody>
      </p:sp>
    </p:spTree>
    <p:extLst>
      <p:ext uri="{BB962C8B-B14F-4D97-AF65-F5344CB8AC3E}">
        <p14:creationId xmlns:p14="http://schemas.microsoft.com/office/powerpoint/2010/main" val="2702931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2362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53570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751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23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0428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E08A4C-96A0-435D-9379-8069B0D6E8B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1078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ED71EC-CC00-43B3-B975-5357C62A9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686024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08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6D7AED-9EB6-49A5-8959-9E24560BDB8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758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99064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0078D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05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3585" y="620429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7F2315B6-4899-4E59-9C30-1E16C5B6E458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25648" y="6455175"/>
            <a:ext cx="11334991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35965862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3F502B-355B-4217-8CE9-1C40FBE1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01412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AAFA7-96B0-4887-BF47-5255459F1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62126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17006-F461-4FBE-856C-811A7E11FF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3209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333FD-E532-49F6-A3C6-947533A6EC6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11696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7D64C5-EFCA-4611-8EB1-E7EE8DDE4A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607302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E14735-7553-42CD-A20B-64563EF5A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4238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6DDD91-1636-4815-9A7A-D75C207228F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750954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FC072-5B7A-493E-AF85-8239D86AA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533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zfw-premium-app.azurewebsites.net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rules.emergingthreats.net/open/suricata/emerging-all.rule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zfwpremium.dedroog.net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zurefirewallpremium.westeurope.cloudapp.azure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hyperlink" Target="http://www.colt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5" Type="http://schemas.openxmlformats.org/officeDocument/2006/relationships/image" Target="../media/image2010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50FCDC-9C2E-4BF8-A4FF-4E4E70F4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036027"/>
            <a:ext cx="6400800" cy="1495794"/>
          </a:xfrm>
        </p:spPr>
        <p:txBody>
          <a:bodyPr/>
          <a:lstStyle/>
          <a:p>
            <a:r>
              <a:rPr lang="en-GB" dirty="0"/>
              <a:t>Azure Firewall Premium &amp;</a:t>
            </a:r>
            <a:br>
              <a:rPr lang="en-GB" dirty="0"/>
            </a:br>
            <a:r>
              <a:rPr lang="en-GB" dirty="0"/>
              <a:t>Firewall Manager</a:t>
            </a:r>
            <a:br>
              <a:rPr lang="en-GB" dirty="0"/>
            </a:br>
            <a:r>
              <a:rPr lang="en-GB" dirty="0"/>
              <a:t>Demo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71020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185A8-3F83-4B91-97FD-3FAB99502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TLS Inspection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ADF6ED-0CDF-46A3-A97B-51175DAF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BF272D-35BF-4740-8364-CB0C11856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26841"/>
            <a:ext cx="7301703" cy="3030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456BA2-6493-4CD7-AD33-4E8DDE41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988" y="3429000"/>
            <a:ext cx="4857743" cy="28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139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AFA52-F1D0-476C-BCCB-4E7CFC57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TLS Inspection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20B6F-1B52-4159-9A7A-C6938C57F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391" y="1153484"/>
            <a:ext cx="11018520" cy="339785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Browse to </a:t>
            </a:r>
            <a:r>
              <a:rPr lang="en-GB" dirty="0">
                <a:hlinkClick r:id="rId2"/>
              </a:rPr>
              <a:t>https://azfw-premium-app.azurewebsites.net/</a:t>
            </a:r>
            <a:endParaRPr lang="en-GB" dirty="0"/>
          </a:p>
          <a:p>
            <a:r>
              <a:rPr lang="en-GB" dirty="0"/>
              <a:t>Inspect certificate properties</a:t>
            </a:r>
          </a:p>
          <a:p>
            <a:pPr lvl="1"/>
            <a:r>
              <a:rPr lang="en-GB" dirty="0"/>
              <a:t>Observe certificate was issued from Azure Firewall</a:t>
            </a:r>
          </a:p>
          <a:p>
            <a:pPr lvl="1"/>
            <a:r>
              <a:rPr lang="en-GB" dirty="0"/>
              <a:t>Root cert must be installed on</a:t>
            </a:r>
            <a:br>
              <a:rPr lang="en-GB" dirty="0"/>
            </a:br>
            <a:r>
              <a:rPr lang="en-GB" dirty="0"/>
              <a:t>Worker VM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CDB23-4AAE-40DF-821E-804FCBC4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C3F41-75F0-4F49-B6E6-85A64FB70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698" y="3526396"/>
            <a:ext cx="2961702" cy="3731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1C073-73C9-4424-8518-608430F6B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6047" y="2990311"/>
            <a:ext cx="2977543" cy="3731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68EC73-43C9-44EA-B827-A3A626229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9762" y="2553451"/>
            <a:ext cx="2956309" cy="374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257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C0CAF-C0F1-40A3-8297-089A3C555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– HTTP/S 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51E943-E711-42D6-AF75-4ABA9A285C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6287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curl https://azfw-premium-app.azurewebsites.net/ --</a:t>
            </a:r>
            <a:r>
              <a:rPr lang="en-GB" dirty="0" err="1"/>
              <a:t>ssl</a:t>
            </a:r>
            <a:r>
              <a:rPr lang="en-GB" dirty="0"/>
              <a:t>-no-revoke</a:t>
            </a:r>
          </a:p>
          <a:p>
            <a:pPr lvl="1"/>
            <a:r>
              <a:rPr lang="en-GB" dirty="0"/>
              <a:t>Observe normal server response:</a:t>
            </a:r>
          </a:p>
          <a:p>
            <a:pPr lvl="2"/>
            <a:r>
              <a:rPr lang="en-GB" dirty="0"/>
              <a:t>&lt;h1&gt;Azure Firewall Premium demo site&lt;/h1&gt;</a:t>
            </a:r>
          </a:p>
          <a:p>
            <a:pPr lvl="2"/>
            <a:r>
              <a:rPr lang="en-GB" dirty="0"/>
              <a:t>&lt;h2&gt;TLS: generic certificate for *.azurewebsites.net&lt;/h2&gt;</a:t>
            </a:r>
          </a:p>
          <a:p>
            <a:r>
              <a:rPr lang="en-GB" dirty="0"/>
              <a:t>In Firewall Policy under IDPS, set Signature rule for ID 2008983 to deny</a:t>
            </a:r>
          </a:p>
          <a:p>
            <a:pPr lvl="1"/>
            <a:r>
              <a:rPr lang="en-GB" dirty="0"/>
              <a:t>Insert User-Agent header with value “</a:t>
            </a:r>
            <a:r>
              <a:rPr lang="en-GB" dirty="0" err="1"/>
              <a:t>BlackSun</a:t>
            </a:r>
            <a:r>
              <a:rPr lang="en-GB" dirty="0"/>
              <a:t>” in https request</a:t>
            </a:r>
          </a:p>
          <a:p>
            <a:pPr lvl="1"/>
            <a:r>
              <a:rPr lang="en-GB" dirty="0"/>
              <a:t>curl -A "</a:t>
            </a:r>
            <a:r>
              <a:rPr lang="en-GB" dirty="0" err="1"/>
              <a:t>BlackSun</a:t>
            </a:r>
            <a:r>
              <a:rPr lang="en-GB" dirty="0"/>
              <a:t>" https://azfw-premium-app.azurewebsites.net/ --</a:t>
            </a:r>
            <a:r>
              <a:rPr lang="en-GB" dirty="0" err="1"/>
              <a:t>ssl</a:t>
            </a:r>
            <a:r>
              <a:rPr lang="en-GB" dirty="0"/>
              <a:t>-no-revoke</a:t>
            </a:r>
          </a:p>
          <a:p>
            <a:pPr lvl="1"/>
            <a:r>
              <a:rPr lang="en-GB" dirty="0"/>
              <a:t>Observe no response received</a:t>
            </a:r>
          </a:p>
          <a:p>
            <a:r>
              <a:rPr lang="en-GB" dirty="0"/>
              <a:t>Verify in logs in Monitor that ID 2008983 was triggered</a:t>
            </a:r>
          </a:p>
          <a:p>
            <a:pPr lvl="2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459453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20465-E3BC-4B39-BD34-6DABEE0631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7E759-2724-450F-96AF-6E46F4CE0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2469"/>
            <a:ext cx="12192000" cy="603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12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59730-0332-4A57-8D77-926419716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- DNS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9E448-23D2-4B49-A96C-C30228FA6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6684907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dirty="0"/>
              <a:t>In Firewall Policy under IDPS, set Signature rule for ID 2033051 to  Deny</a:t>
            </a:r>
          </a:p>
          <a:p>
            <a:r>
              <a:rPr lang="en-GB" dirty="0"/>
              <a:t>Set </a:t>
            </a:r>
            <a:r>
              <a:rPr lang="en-GB" dirty="0" err="1"/>
              <a:t>WorkerVM</a:t>
            </a:r>
            <a:r>
              <a:rPr lang="en-GB" dirty="0"/>
              <a:t> to query external DNS, Azure platform DNS at 168.63.129.16 is not forced through firewall</a:t>
            </a:r>
          </a:p>
          <a:p>
            <a:r>
              <a:rPr lang="en-GB" dirty="0"/>
              <a:t>NSLOOKUP </a:t>
            </a:r>
          </a:p>
          <a:p>
            <a:pPr lvl="1"/>
            <a:r>
              <a:rPr lang="en-GB" dirty="0"/>
              <a:t>server 8.8.8.8</a:t>
            </a:r>
          </a:p>
          <a:p>
            <a:pPr lvl="1"/>
            <a:r>
              <a:rPr lang="en-GB" dirty="0"/>
              <a:t>Worldhomeoutlet.com</a:t>
            </a:r>
          </a:p>
          <a:p>
            <a:r>
              <a:rPr lang="en-GB" dirty="0"/>
              <a:t>Observe no response to DNS query received</a:t>
            </a:r>
          </a:p>
          <a:p>
            <a:r>
              <a:rPr lang="en-GB" dirty="0"/>
              <a:t>Verify in logs in Monitor that ID 2033051 was triggered</a:t>
            </a:r>
          </a:p>
          <a:p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E46486-647F-4790-B745-70F979873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304948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C86DE9-14DE-4D88-88C7-B218C69F63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A58F4-3C28-45BF-A62F-2C81E4DC3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494"/>
            <a:ext cx="12192000" cy="56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1956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CAFEF-44FD-4EA4-A9EE-46E8CB23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IDPS Signatures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9B9E3-BE3D-4AD3-B49B-1B304825F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25717"/>
          </a:xfrm>
        </p:spPr>
        <p:txBody>
          <a:bodyPr/>
          <a:lstStyle/>
          <a:p>
            <a:r>
              <a:rPr lang="nl-NL" dirty="0">
                <a:hlinkClick r:id="rId2"/>
              </a:rPr>
              <a:t>https://rules.emergingthreats.net/open/suricata/emerging-all.rules</a:t>
            </a:r>
            <a:endParaRPr lang="nl-NL" dirty="0"/>
          </a:p>
          <a:p>
            <a:endParaRPr lang="nl-NL" dirty="0"/>
          </a:p>
          <a:p>
            <a:r>
              <a:rPr lang="nl-NL" sz="1600" dirty="0"/>
              <a:t>alert http $HOME_NET </a:t>
            </a:r>
            <a:r>
              <a:rPr lang="nl-NL" sz="1600" dirty="0" err="1"/>
              <a:t>any</a:t>
            </a:r>
            <a:r>
              <a:rPr lang="nl-NL" sz="1600" dirty="0"/>
              <a:t> -&gt; $EXTERNAL_NET </a:t>
            </a:r>
            <a:r>
              <a:rPr lang="nl-NL" sz="1600" dirty="0" err="1"/>
              <a:t>any</a:t>
            </a:r>
            <a:r>
              <a:rPr lang="nl-NL" sz="1600" dirty="0"/>
              <a:t> (</a:t>
            </a:r>
            <a:r>
              <a:rPr lang="nl-NL" sz="1600" dirty="0" err="1"/>
              <a:t>msg</a:t>
            </a:r>
            <a:r>
              <a:rPr lang="nl-NL" sz="1600" dirty="0"/>
              <a:t>:"ET USER_AGENTS </a:t>
            </a:r>
            <a:r>
              <a:rPr lang="nl-NL" sz="1600" dirty="0" err="1"/>
              <a:t>Suspicious</a:t>
            </a:r>
            <a:r>
              <a:rPr lang="nl-NL" sz="1600" dirty="0"/>
              <a:t> User Agent (</a:t>
            </a:r>
            <a:r>
              <a:rPr lang="nl-NL" sz="1600" dirty="0" err="1"/>
              <a:t>BlackSun</a:t>
            </a:r>
            <a:r>
              <a:rPr lang="nl-NL" sz="1600" dirty="0"/>
              <a:t>)"; </a:t>
            </a:r>
            <a:r>
              <a:rPr lang="nl-NL" sz="1600" dirty="0" err="1"/>
              <a:t>flow:to_server,established</a:t>
            </a:r>
            <a:r>
              <a:rPr lang="nl-NL" sz="1600" dirty="0"/>
              <a:t>; content:"</a:t>
            </a:r>
            <a:r>
              <a:rPr lang="nl-NL" sz="1600" dirty="0" err="1"/>
              <a:t>BlackSun</a:t>
            </a:r>
            <a:r>
              <a:rPr lang="nl-NL" sz="1600" dirty="0"/>
              <a:t>"; </a:t>
            </a:r>
            <a:r>
              <a:rPr lang="nl-NL" sz="1600" dirty="0" err="1"/>
              <a:t>nocase</a:t>
            </a:r>
            <a:r>
              <a:rPr lang="nl-NL" sz="1600" dirty="0"/>
              <a:t>; </a:t>
            </a:r>
            <a:r>
              <a:rPr lang="nl-NL" sz="1600" dirty="0" err="1"/>
              <a:t>http_user_agent</a:t>
            </a:r>
            <a:r>
              <a:rPr lang="nl-NL" sz="1600" dirty="0"/>
              <a:t>; depth:8; </a:t>
            </a:r>
            <a:r>
              <a:rPr lang="nl-NL" sz="1600" dirty="0" err="1"/>
              <a:t>reference:url,www.bitdefender.com</a:t>
            </a:r>
            <a:r>
              <a:rPr lang="nl-NL" sz="1600" dirty="0"/>
              <a:t>/VIRUS-1000328-en--Trojan.Pws.Wow.NCY.html; </a:t>
            </a:r>
            <a:r>
              <a:rPr lang="nl-NL" sz="1600" dirty="0" err="1"/>
              <a:t>reference:url,doc.emergingthreats.net</a:t>
            </a:r>
            <a:r>
              <a:rPr lang="nl-NL" sz="1600" dirty="0"/>
              <a:t>/bin/view/</a:t>
            </a:r>
            <a:r>
              <a:rPr lang="nl-NL" sz="1600" dirty="0" err="1"/>
              <a:t>Main</a:t>
            </a:r>
            <a:r>
              <a:rPr lang="nl-NL" sz="1600" dirty="0"/>
              <a:t>/2008983; </a:t>
            </a:r>
            <a:r>
              <a:rPr lang="nl-NL" sz="1600" dirty="0" err="1"/>
              <a:t>classtype:trojan-activity</a:t>
            </a:r>
            <a:r>
              <a:rPr lang="nl-NL" sz="1600" dirty="0"/>
              <a:t>; sid:2008983; rev:7; </a:t>
            </a:r>
            <a:r>
              <a:rPr lang="nl-NL" sz="1600" dirty="0" err="1"/>
              <a:t>metadata:created_at</a:t>
            </a:r>
            <a:r>
              <a:rPr lang="nl-NL" sz="1600" dirty="0"/>
              <a:t> 2010_07_30, </a:t>
            </a:r>
            <a:r>
              <a:rPr lang="nl-NL" sz="1600" dirty="0" err="1"/>
              <a:t>former_category</a:t>
            </a:r>
            <a:r>
              <a:rPr lang="nl-NL" sz="1600" dirty="0"/>
              <a:t> HUNTING, </a:t>
            </a:r>
            <a:r>
              <a:rPr lang="nl-NL" sz="1600" dirty="0" err="1"/>
              <a:t>updated_at</a:t>
            </a:r>
            <a:r>
              <a:rPr lang="nl-NL" sz="1600" dirty="0"/>
              <a:t> 2020_10_13;)</a:t>
            </a:r>
          </a:p>
          <a:p>
            <a:endParaRPr lang="nl-NL" dirty="0"/>
          </a:p>
          <a:p>
            <a:r>
              <a:rPr lang="nl-NL" sz="1600" dirty="0"/>
              <a:t>alert dns $HOME_NET </a:t>
            </a:r>
            <a:r>
              <a:rPr lang="nl-NL" sz="1600" dirty="0" err="1"/>
              <a:t>any</a:t>
            </a:r>
            <a:r>
              <a:rPr lang="nl-NL" sz="1600" dirty="0"/>
              <a:t> -&gt; </a:t>
            </a:r>
            <a:r>
              <a:rPr lang="nl-NL" sz="1600" dirty="0" err="1"/>
              <a:t>any</a:t>
            </a:r>
            <a:r>
              <a:rPr lang="nl-NL" sz="1600" dirty="0"/>
              <a:t> </a:t>
            </a:r>
            <a:r>
              <a:rPr lang="nl-NL" sz="1600" dirty="0" err="1"/>
              <a:t>any</a:t>
            </a:r>
            <a:r>
              <a:rPr lang="nl-NL" sz="1600" dirty="0"/>
              <a:t> (</a:t>
            </a:r>
            <a:r>
              <a:rPr lang="nl-NL" sz="1600" dirty="0" err="1"/>
              <a:t>msg</a:t>
            </a:r>
            <a:r>
              <a:rPr lang="nl-NL" sz="1600" dirty="0"/>
              <a:t>:"ET TROJAN NOBELIUM </a:t>
            </a:r>
            <a:r>
              <a:rPr lang="nl-NL" sz="1600" dirty="0" err="1"/>
              <a:t>Cobalt</a:t>
            </a:r>
            <a:r>
              <a:rPr lang="nl-NL" sz="1600" dirty="0"/>
              <a:t> Strike </a:t>
            </a:r>
            <a:r>
              <a:rPr lang="nl-NL" sz="1600" dirty="0" err="1"/>
              <a:t>CnC</a:t>
            </a:r>
            <a:r>
              <a:rPr lang="nl-NL" sz="1600" dirty="0"/>
              <a:t> Domain in DNS </a:t>
            </a:r>
            <a:r>
              <a:rPr lang="nl-NL" sz="1600" dirty="0" err="1"/>
              <a:t>Lookup</a:t>
            </a:r>
            <a:r>
              <a:rPr lang="nl-NL" sz="1600" dirty="0"/>
              <a:t>"; </a:t>
            </a:r>
            <a:r>
              <a:rPr lang="nl-NL" sz="1600" dirty="0" err="1"/>
              <a:t>dns_query</a:t>
            </a:r>
            <a:r>
              <a:rPr lang="nl-NL" sz="1600" dirty="0"/>
              <a:t>; </a:t>
            </a:r>
            <a:r>
              <a:rPr lang="nl-NL" sz="1600" dirty="0" err="1"/>
              <a:t>content:"worldhomeoutlet.com</a:t>
            </a:r>
            <a:r>
              <a:rPr lang="nl-NL" sz="1600" dirty="0"/>
              <a:t>"; </a:t>
            </a:r>
            <a:r>
              <a:rPr lang="nl-NL" sz="1600" dirty="0" err="1"/>
              <a:t>nocase</a:t>
            </a:r>
            <a:r>
              <a:rPr lang="nl-NL" sz="1600" dirty="0"/>
              <a:t>; </a:t>
            </a:r>
            <a:r>
              <a:rPr lang="nl-NL" sz="1600" dirty="0" err="1"/>
              <a:t>isdataat</a:t>
            </a:r>
            <a:r>
              <a:rPr lang="nl-NL" sz="1600" dirty="0"/>
              <a:t>:!1,relative; </a:t>
            </a:r>
            <a:r>
              <a:rPr lang="nl-NL" sz="1600" dirty="0" err="1"/>
              <a:t>pcre</a:t>
            </a:r>
            <a:r>
              <a:rPr lang="nl-NL" sz="1600" dirty="0"/>
              <a:t>:"/(?:^|\.)</a:t>
            </a:r>
            <a:r>
              <a:rPr lang="nl-NL" sz="1600" dirty="0" err="1"/>
              <a:t>worldhomeoutlet</a:t>
            </a:r>
            <a:r>
              <a:rPr lang="nl-NL" sz="1600" dirty="0"/>
              <a:t>\.com$/"; </a:t>
            </a:r>
            <a:r>
              <a:rPr lang="nl-NL" sz="1600" dirty="0" err="1"/>
              <a:t>reference:url,www.microsoft.com</a:t>
            </a:r>
            <a:r>
              <a:rPr lang="nl-NL" sz="1600" dirty="0"/>
              <a:t>/security/blog/2021/05/27/new-sophisticated-email-</a:t>
            </a:r>
            <a:r>
              <a:rPr lang="nl-NL" sz="1600" dirty="0" err="1"/>
              <a:t>based</a:t>
            </a:r>
            <a:r>
              <a:rPr lang="nl-NL" sz="1600" dirty="0"/>
              <a:t>-attack-</a:t>
            </a:r>
            <a:r>
              <a:rPr lang="nl-NL" sz="1600" dirty="0" err="1"/>
              <a:t>from</a:t>
            </a:r>
            <a:r>
              <a:rPr lang="nl-NL" sz="1600" dirty="0"/>
              <a:t>-nobelium/; </a:t>
            </a:r>
            <a:r>
              <a:rPr lang="nl-NL" sz="1600" dirty="0" err="1"/>
              <a:t>classtype:trojan-activity</a:t>
            </a:r>
            <a:r>
              <a:rPr lang="nl-NL" sz="1600" dirty="0"/>
              <a:t>; sid:2033051; rev:2; </a:t>
            </a:r>
            <a:r>
              <a:rPr lang="nl-NL" sz="1600" dirty="0" err="1"/>
              <a:t>metadata:affected_product</a:t>
            </a:r>
            <a:r>
              <a:rPr lang="nl-NL" sz="1600" dirty="0"/>
              <a:t> Windows_XP_Vista_7_8_10_Server_32_64_Bit, </a:t>
            </a:r>
            <a:r>
              <a:rPr lang="nl-NL" sz="1600" dirty="0" err="1"/>
              <a:t>attack_target</a:t>
            </a:r>
            <a:r>
              <a:rPr lang="nl-NL" sz="1600" dirty="0"/>
              <a:t> </a:t>
            </a:r>
            <a:r>
              <a:rPr lang="nl-NL" sz="1600" dirty="0" err="1"/>
              <a:t>Client_Endpoint</a:t>
            </a:r>
            <a:r>
              <a:rPr lang="nl-NL" sz="1600" dirty="0"/>
              <a:t>, </a:t>
            </a:r>
            <a:r>
              <a:rPr lang="nl-NL" sz="1600" dirty="0" err="1"/>
              <a:t>created_at</a:t>
            </a:r>
            <a:r>
              <a:rPr lang="nl-NL" sz="1600" dirty="0"/>
              <a:t> 2021_05_28, </a:t>
            </a:r>
            <a:r>
              <a:rPr lang="nl-NL" sz="1600" dirty="0" err="1"/>
              <a:t>deployment</a:t>
            </a:r>
            <a:r>
              <a:rPr lang="nl-NL" sz="1600" dirty="0"/>
              <a:t> Perimeter, </a:t>
            </a:r>
            <a:r>
              <a:rPr lang="nl-NL" sz="1600" dirty="0" err="1"/>
              <a:t>malware_family</a:t>
            </a:r>
            <a:r>
              <a:rPr lang="nl-NL" sz="1600" dirty="0"/>
              <a:t> </a:t>
            </a:r>
            <a:r>
              <a:rPr lang="nl-NL" sz="1600" dirty="0" err="1"/>
              <a:t>Cobalt_Strike</a:t>
            </a:r>
            <a:r>
              <a:rPr lang="nl-NL" sz="1600" dirty="0"/>
              <a:t>, </a:t>
            </a:r>
            <a:r>
              <a:rPr lang="nl-NL" sz="1600" dirty="0" err="1"/>
              <a:t>performance_impact</a:t>
            </a:r>
            <a:r>
              <a:rPr lang="nl-NL" sz="1600" dirty="0"/>
              <a:t> Low, </a:t>
            </a:r>
            <a:r>
              <a:rPr lang="nl-NL" sz="1600" dirty="0" err="1"/>
              <a:t>signature_severity</a:t>
            </a:r>
            <a:r>
              <a:rPr lang="nl-NL" sz="1600" dirty="0"/>
              <a:t> Major, </a:t>
            </a:r>
            <a:r>
              <a:rPr lang="nl-NL" sz="1600" dirty="0" err="1"/>
              <a:t>updated_at</a:t>
            </a:r>
            <a:r>
              <a:rPr lang="nl-NL" sz="1600" dirty="0"/>
              <a:t> 2021_05_28;)</a:t>
            </a:r>
            <a:endParaRPr lang="en-NL" sz="16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1510E3-90C0-4639-914A-51F2B56A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56255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F9C8-18DD-42BA-8038-1D16FDF31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Logs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3D2EA-89C3-4DBB-B824-7DF20F1B70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452431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nl-NL" sz="1400" dirty="0" err="1"/>
              <a:t>AzureDiagnostics</a:t>
            </a:r>
            <a:br>
              <a:rPr lang="nl-NL" sz="1400" dirty="0"/>
            </a:br>
            <a:r>
              <a:rPr lang="nl-NL" sz="1400" dirty="0"/>
              <a:t>| </a:t>
            </a:r>
            <a:r>
              <a:rPr lang="nl-NL" sz="1400" dirty="0" err="1"/>
              <a:t>where</a:t>
            </a:r>
            <a:r>
              <a:rPr lang="nl-NL" sz="1400" dirty="0"/>
              <a:t> </a:t>
            </a:r>
            <a:r>
              <a:rPr lang="nl-NL" sz="1400" dirty="0" err="1"/>
              <a:t>ResourceType</a:t>
            </a:r>
            <a:r>
              <a:rPr lang="nl-NL" sz="1400" dirty="0"/>
              <a:t> == "AZUREFIREWALLS“</a:t>
            </a:r>
            <a:br>
              <a:rPr lang="nl-NL" sz="1400" dirty="0"/>
            </a:br>
            <a:r>
              <a:rPr lang="nl-NL" sz="1400" dirty="0"/>
              <a:t>| </a:t>
            </a:r>
            <a:r>
              <a:rPr lang="nl-NL" sz="1400" dirty="0" err="1"/>
              <a:t>summarize</a:t>
            </a:r>
            <a:r>
              <a:rPr lang="nl-NL" sz="1400" dirty="0"/>
              <a:t> </a:t>
            </a:r>
            <a:r>
              <a:rPr lang="nl-NL" sz="1400" dirty="0" err="1"/>
              <a:t>by</a:t>
            </a:r>
            <a:r>
              <a:rPr lang="nl-NL" sz="1400" dirty="0"/>
              <a:t> </a:t>
            </a:r>
            <a:r>
              <a:rPr lang="nl-NL" sz="1400" dirty="0" err="1"/>
              <a:t>OperationName</a:t>
            </a:r>
            <a:endParaRPr lang="nl-NL" sz="1400" dirty="0"/>
          </a:p>
          <a:p>
            <a:pPr>
              <a:spcBef>
                <a:spcPts val="0"/>
              </a:spcBef>
            </a:pPr>
            <a:endParaRPr lang="nl-NL" sz="1400" dirty="0"/>
          </a:p>
          <a:p>
            <a:pPr>
              <a:spcBef>
                <a:spcPts val="0"/>
              </a:spcBef>
            </a:pPr>
            <a:r>
              <a:rPr lang="nl-NL" sz="1400" dirty="0" err="1"/>
              <a:t>AzureDiagnostics</a:t>
            </a:r>
            <a:endParaRPr lang="nl-NL" sz="1400" dirty="0"/>
          </a:p>
          <a:p>
            <a:pPr>
              <a:spcBef>
                <a:spcPts val="0"/>
              </a:spcBef>
            </a:pPr>
            <a:r>
              <a:rPr lang="nl-NL" sz="1400" dirty="0"/>
              <a:t>| </a:t>
            </a:r>
            <a:r>
              <a:rPr lang="nl-NL" sz="1400" dirty="0" err="1"/>
              <a:t>where</a:t>
            </a:r>
            <a:r>
              <a:rPr lang="nl-NL" sz="1400" dirty="0"/>
              <a:t> </a:t>
            </a:r>
            <a:r>
              <a:rPr lang="nl-NL" sz="1400" dirty="0" err="1"/>
              <a:t>ResourceType</a:t>
            </a:r>
            <a:r>
              <a:rPr lang="nl-NL" sz="1400" dirty="0"/>
              <a:t> == "AZUREFIREWALLS"</a:t>
            </a:r>
          </a:p>
          <a:p>
            <a:pPr>
              <a:spcBef>
                <a:spcPts val="0"/>
              </a:spcBef>
            </a:pPr>
            <a:r>
              <a:rPr lang="nl-NL" sz="1400" dirty="0"/>
              <a:t>| </a:t>
            </a:r>
            <a:r>
              <a:rPr lang="nl-NL" sz="1400" dirty="0" err="1"/>
              <a:t>summarize</a:t>
            </a:r>
            <a:r>
              <a:rPr lang="nl-NL" sz="1400" dirty="0"/>
              <a:t> </a:t>
            </a:r>
            <a:r>
              <a:rPr lang="nl-NL" sz="1400" dirty="0" err="1"/>
              <a:t>by</a:t>
            </a:r>
            <a:r>
              <a:rPr lang="nl-NL" sz="1400" dirty="0"/>
              <a:t> </a:t>
            </a:r>
            <a:r>
              <a:rPr lang="nl-NL" sz="1400" dirty="0" err="1"/>
              <a:t>Category</a:t>
            </a:r>
            <a:endParaRPr lang="nl-NL" sz="1400" dirty="0"/>
          </a:p>
          <a:p>
            <a:pPr>
              <a:spcBef>
                <a:spcPts val="0"/>
              </a:spcBef>
            </a:pPr>
            <a:br>
              <a:rPr lang="nl-NL" sz="1400" dirty="0"/>
            </a:br>
            <a:endParaRPr lang="nl-NL" sz="1400" dirty="0"/>
          </a:p>
          <a:p>
            <a:pPr>
              <a:spcBef>
                <a:spcPts val="0"/>
              </a:spcBef>
            </a:pPr>
            <a:endParaRPr lang="nl-NL" sz="1400" dirty="0"/>
          </a:p>
          <a:p>
            <a:pPr>
              <a:spcBef>
                <a:spcPts val="0"/>
              </a:spcBef>
            </a:pPr>
            <a:endParaRPr lang="nl-NL" sz="1400" dirty="0"/>
          </a:p>
          <a:p>
            <a:pPr>
              <a:spcBef>
                <a:spcPts val="0"/>
              </a:spcBef>
            </a:pPr>
            <a:endParaRPr lang="nl-NL" sz="1400" dirty="0"/>
          </a:p>
          <a:p>
            <a:pPr>
              <a:spcBef>
                <a:spcPts val="0"/>
              </a:spcBef>
            </a:pPr>
            <a:br>
              <a:rPr lang="nl-NL" sz="1400" dirty="0"/>
            </a:br>
            <a:br>
              <a:rPr lang="nl-NL" sz="1400" dirty="0"/>
            </a:br>
            <a:r>
              <a:rPr lang="nl-NL" sz="1400" dirty="0" err="1"/>
              <a:t>AzureDiagnostics</a:t>
            </a:r>
            <a:endParaRPr lang="nl-NL" sz="1400" dirty="0"/>
          </a:p>
          <a:p>
            <a:pPr>
              <a:spcBef>
                <a:spcPts val="0"/>
              </a:spcBef>
            </a:pPr>
            <a:r>
              <a:rPr lang="nl-NL" sz="1400" dirty="0"/>
              <a:t>| </a:t>
            </a:r>
            <a:r>
              <a:rPr lang="nl-NL" sz="1400" dirty="0" err="1"/>
              <a:t>where</a:t>
            </a:r>
            <a:r>
              <a:rPr lang="nl-NL" sz="1400" dirty="0"/>
              <a:t> </a:t>
            </a:r>
            <a:r>
              <a:rPr lang="nl-NL" sz="1400" dirty="0" err="1"/>
              <a:t>ResourceType</a:t>
            </a:r>
            <a:r>
              <a:rPr lang="nl-NL" sz="1400" dirty="0"/>
              <a:t> == "AZUREFIREWALLS"</a:t>
            </a:r>
          </a:p>
          <a:p>
            <a:pPr>
              <a:spcBef>
                <a:spcPts val="0"/>
              </a:spcBef>
            </a:pPr>
            <a:r>
              <a:rPr lang="nl-NL" sz="1400" dirty="0"/>
              <a:t>| </a:t>
            </a:r>
            <a:r>
              <a:rPr lang="nl-NL" sz="1400" dirty="0" err="1"/>
              <a:t>where</a:t>
            </a:r>
            <a:r>
              <a:rPr lang="nl-NL" sz="1400" dirty="0"/>
              <a:t> </a:t>
            </a:r>
            <a:r>
              <a:rPr lang="nl-NL" sz="1400" dirty="0" err="1"/>
              <a:t>OperationName</a:t>
            </a:r>
            <a:r>
              <a:rPr lang="nl-NL" sz="1400" dirty="0"/>
              <a:t> == "</a:t>
            </a:r>
            <a:r>
              <a:rPr lang="nl-NL" sz="1400" dirty="0" err="1"/>
              <a:t>AzureFirewallIDSLog</a:t>
            </a:r>
            <a:r>
              <a:rPr lang="nl-NL" sz="1400" dirty="0"/>
              <a:t>"</a:t>
            </a:r>
          </a:p>
          <a:p>
            <a:pPr>
              <a:spcBef>
                <a:spcPts val="0"/>
              </a:spcBef>
            </a:pPr>
            <a:endParaRPr lang="en-GB" dirty="0"/>
          </a:p>
          <a:p>
            <a:pPr>
              <a:spcBef>
                <a:spcPts val="0"/>
              </a:spcBef>
            </a:pPr>
            <a:endParaRPr lang="en-NL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10A8B40-D0A2-46BA-8649-866BE796B3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2708434"/>
          </a:xfrm>
        </p:spPr>
        <p:txBody>
          <a:bodyPr/>
          <a:lstStyle/>
          <a:p>
            <a:r>
              <a:rPr lang="nl-NL" sz="1200" dirty="0" err="1"/>
              <a:t>OperationName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AzureFirewallDnsProxyLog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AzureFirewallApplicationRuleLog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AzureFirewallDNSResolutionFailureLog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AzureFirewallNatRuleLog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AzureFirewallNetworkRuleLog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AzureFirewallIDSLog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AzureFirewallThreatIntelLog</a:t>
            </a:r>
            <a:endParaRPr lang="nl-NL" sz="1200" dirty="0"/>
          </a:p>
          <a:p>
            <a:r>
              <a:rPr lang="nl-NL" sz="1200" dirty="0" err="1"/>
              <a:t>Category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AzureFirewallApplicationRule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AzureFirewallDnsProxy</a:t>
            </a:r>
            <a:br>
              <a:rPr lang="nl-NL" sz="1200" dirty="0"/>
            </a:br>
            <a:r>
              <a:rPr lang="nl-NL" sz="1200" dirty="0"/>
              <a:t>	</a:t>
            </a:r>
            <a:r>
              <a:rPr lang="nl-NL" sz="1200" dirty="0" err="1"/>
              <a:t>AzureFirewallNetworkRule</a:t>
            </a:r>
            <a:r>
              <a:rPr lang="nl-NL" sz="1200" dirty="0"/>
              <a:t>	</a:t>
            </a:r>
          </a:p>
          <a:p>
            <a:r>
              <a:rPr lang="nl-NL" sz="1200" dirty="0"/>
              <a:t>	</a:t>
            </a:r>
            <a:r>
              <a:rPr lang="en-GB" sz="1200" dirty="0"/>
              <a:t>	</a:t>
            </a:r>
            <a:endParaRPr lang="en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DF1B0-284B-4F66-8481-BD8298F5476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1540232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0ED533-D7DB-4964-BE9C-9591620C767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549DB-6D8F-4616-9197-69B0B1E95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0967"/>
            <a:ext cx="12192000" cy="59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6632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49C3D-E488-42C8-B790-1045B12B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Send alert on IDPS detection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CEA98E-B637-4C73-B5CC-64EB7A0A4B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36736"/>
          </a:xfrm>
        </p:spPr>
        <p:txBody>
          <a:bodyPr/>
          <a:lstStyle/>
          <a:p>
            <a:r>
              <a:rPr lang="en-GB" dirty="0"/>
              <a:t>Azure Monitor -&gt; Alerts -&gt; + Create -&gt; Alert Rule</a:t>
            </a:r>
          </a:p>
          <a:p>
            <a:r>
              <a:rPr lang="en-GB" dirty="0"/>
              <a:t>Scope -&gt; Azure Firewall instance  </a:t>
            </a:r>
          </a:p>
          <a:p>
            <a:r>
              <a:rPr lang="en-GB" dirty="0"/>
              <a:t>Condition -&gt; Select a Signal -&gt; Custom Log Search</a:t>
            </a:r>
          </a:p>
          <a:p>
            <a:r>
              <a:rPr lang="en-GB" dirty="0"/>
              <a:t>Write log query for IDPS rule </a:t>
            </a:r>
          </a:p>
          <a:p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AzureDiagnostics</a:t>
            </a:r>
            <a:endParaRPr lang="nl-N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ResourceType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 == "AZUREFIREWALLS"</a:t>
            </a:r>
          </a:p>
          <a:p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|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OperationName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 == "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AzureFirewallIDSLog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" and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msg_s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 has "2008983“</a:t>
            </a:r>
          </a:p>
          <a:p>
            <a:endParaRPr lang="nl-NL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l-NL" dirty="0"/>
              <a:t>Complete Alert Logic</a:t>
            </a:r>
          </a:p>
          <a:p>
            <a:pPr lvl="1"/>
            <a:r>
              <a:rPr lang="nl-NL" dirty="0"/>
              <a:t>See </a:t>
            </a:r>
            <a:r>
              <a:rPr lang="nl-NL" dirty="0" err="1"/>
              <a:t>final</a:t>
            </a:r>
            <a:r>
              <a:rPr lang="nl-NL" dirty="0"/>
              <a:t> alert query, test in Log Analytics</a:t>
            </a:r>
          </a:p>
          <a:p>
            <a:r>
              <a:rPr lang="nl-NL" dirty="0"/>
              <a:t>Actions -&gt; </a:t>
            </a:r>
            <a:r>
              <a:rPr lang="nl-NL" dirty="0" err="1"/>
              <a:t>Add</a:t>
            </a:r>
            <a:r>
              <a:rPr lang="nl-NL" dirty="0"/>
              <a:t> Action Group</a:t>
            </a:r>
          </a:p>
          <a:p>
            <a:r>
              <a:rPr lang="nl-NL" dirty="0"/>
              <a:t>Details -&gt; Alert </a:t>
            </a:r>
            <a:r>
              <a:rPr lang="nl-NL" dirty="0" err="1"/>
              <a:t>Rule</a:t>
            </a:r>
            <a:r>
              <a:rPr lang="nl-NL" dirty="0"/>
              <a:t> Name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FD86A-1C39-41C6-8FDC-38EB4EE97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D17F1-E606-4A05-B3D1-F8436E62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031" y="171046"/>
            <a:ext cx="3034577" cy="1680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D88BA6-E55D-465D-A0D7-AE0060DE6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5031" y="2072188"/>
            <a:ext cx="3105496" cy="336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5E93F3-7E23-46A4-9F8C-A852D1E2E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156" y="4269030"/>
            <a:ext cx="3279452" cy="23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2575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6656AEB-FA27-4248-AD5F-5DE63AE06C0A}"/>
              </a:ext>
            </a:extLst>
          </p:cNvPr>
          <p:cNvSpPr txBox="1"/>
          <p:nvPr/>
        </p:nvSpPr>
        <p:spPr>
          <a:xfrm>
            <a:off x="7249886" y="342900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20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1A1A1A"/>
                  </a:gs>
                  <a:gs pos="3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403128-9446-4393-9EA0-AEA493CFA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43" y="139338"/>
            <a:ext cx="11268871" cy="666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7503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CDA4E-38B0-4E32-BC7D-F9B0137A8C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E308A0A-BC7A-4413-ADD4-B127B20D1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5" y="-1"/>
            <a:ext cx="316718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43741E-431B-499D-9407-E2183F71E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450" y="243839"/>
            <a:ext cx="7093163" cy="485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6899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F2D2-21AA-45B5-B2E2-7579EB7EC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Firewall Manager - Policies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B32D8-E8CE-4546-A424-E65FD4EAD1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36918"/>
            <a:ext cx="11018520" cy="5749266"/>
          </a:xfrm>
        </p:spPr>
        <p:txBody>
          <a:bodyPr/>
          <a:lstStyle/>
          <a:p>
            <a:r>
              <a:rPr lang="en-GB"/>
              <a:t>Managed centrally from Firewall Manager</a:t>
            </a:r>
          </a:p>
          <a:p>
            <a:pPr lvl="1"/>
            <a:r>
              <a:rPr lang="en-GB"/>
              <a:t>Applied to Firewall instances globally</a:t>
            </a:r>
          </a:p>
          <a:p>
            <a:pPr lvl="1"/>
            <a:r>
              <a:rPr lang="en-GB"/>
              <a:t>Hierarchical: Parent Policy -&gt; Child Policy -&gt; Firewall instance</a:t>
            </a:r>
          </a:p>
          <a:p>
            <a:r>
              <a:rPr lang="en-GB"/>
              <a:t>Rule types:</a:t>
            </a:r>
          </a:p>
          <a:p>
            <a:pPr lvl="1"/>
            <a:r>
              <a:rPr lang="en-GB"/>
              <a:t>DNAT -&gt; for inbound connectivity</a:t>
            </a:r>
          </a:p>
          <a:p>
            <a:pPr lvl="1"/>
            <a:r>
              <a:rPr lang="en-GB"/>
              <a:t>Network -&gt; Layer 3 / 4</a:t>
            </a:r>
          </a:p>
          <a:p>
            <a:pPr lvl="2"/>
            <a:r>
              <a:rPr lang="en-GB"/>
              <a:t>source/destination as IP Address, IP Groups, FQDN, Service Tags</a:t>
            </a:r>
          </a:p>
          <a:p>
            <a:pPr lvl="1"/>
            <a:r>
              <a:rPr lang="en-GB"/>
              <a:t>Application -&gt; Layer 7 Proxy</a:t>
            </a:r>
          </a:p>
          <a:p>
            <a:pPr lvl="2"/>
            <a:r>
              <a:rPr lang="en-GB"/>
              <a:t>source as IP Address, IP Groups</a:t>
            </a:r>
          </a:p>
          <a:p>
            <a:pPr lvl="2"/>
            <a:r>
              <a:rPr lang="en-GB"/>
              <a:t>destination as FQDN, FQDN Tags, Web Category (Premium) or URL (Premium)</a:t>
            </a:r>
          </a:p>
          <a:p>
            <a:r>
              <a:rPr lang="en-GB"/>
              <a:t>Threat Intelligence</a:t>
            </a:r>
          </a:p>
          <a:p>
            <a:r>
              <a:rPr lang="en-GB"/>
              <a:t>TLS Inspection (Premium)</a:t>
            </a:r>
          </a:p>
          <a:p>
            <a:r>
              <a:rPr lang="en-GB"/>
              <a:t>IDPS (Premium)</a:t>
            </a:r>
          </a:p>
          <a:p>
            <a:pPr lvl="1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B39D7-6638-4049-9872-7022498BE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8765404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4B5FC-79BD-4913-A937-03D70D56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Policy deployment as code</a:t>
            </a:r>
            <a:endParaRPr lang="en-NL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67FF98-2C6A-485C-AFFC-0FF6FC810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100"/>
            <a:ext cx="6235701" cy="3908762"/>
          </a:xfrm>
        </p:spPr>
        <p:txBody>
          <a:bodyPr/>
          <a:lstStyle/>
          <a:p>
            <a:r>
              <a:rPr lang="en-GB"/>
              <a:t>Firewall Policies are ARM top-level 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Deployable through ARM templates, Bicep or 3</a:t>
            </a:r>
            <a:r>
              <a:rPr lang="en-GB" baseline="30000"/>
              <a:t>rd</a:t>
            </a:r>
            <a:r>
              <a:rPr lang="en-GB"/>
              <a:t> party </a:t>
            </a:r>
            <a:r>
              <a:rPr lang="en-GB" err="1"/>
              <a:t>IaC</a:t>
            </a:r>
            <a:r>
              <a:rPr lang="en-GB"/>
              <a:t> tooling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Can be included in deployment pipelines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/>
              <a:t>Have independent RBAC access control</a:t>
            </a:r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37BF0F-971A-4E1E-916E-43D39B7EAF3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505A12-4965-4877-AD4D-A3420E2F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285" y="0"/>
            <a:ext cx="48626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9669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28BC0-9F24-458A-884F-2E638CE4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DNAT Rules – Inbound Destination NAT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F02E5D-FF8A-4310-8711-225C9F2EF53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/>
              <a:t>Microsoft Confidential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459CB-6745-4B71-938A-F7CD9B860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56" y="1127125"/>
            <a:ext cx="86201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052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CE4E-EFA7-4F06-B6DA-ABBD420F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DNAT Rules – Inbound Destination NAT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94D44-AAB4-46C0-B122-AA6A7932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61A550-FF43-4268-A09F-412E28C5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240" y="1004305"/>
            <a:ext cx="4889241" cy="585369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38B13D-23BC-4E0C-A319-943FA873A7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6130109" cy="2308225"/>
          </a:xfrm>
        </p:spPr>
        <p:txBody>
          <a:bodyPr/>
          <a:lstStyle/>
          <a:p>
            <a:r>
              <a:rPr lang="en-GB" dirty="0"/>
              <a:t>From a workstation on the internet to a web server inside our network:</a:t>
            </a:r>
          </a:p>
          <a:p>
            <a:pPr lvl="1"/>
            <a:r>
              <a:rPr lang="en-GB" dirty="0"/>
              <a:t>Browse to </a:t>
            </a:r>
            <a:r>
              <a:rPr lang="en-GB" dirty="0">
                <a:hlinkClick r:id="rId3"/>
              </a:rPr>
              <a:t>http://azfwpremium.dedroog.net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Inbound connection is translated to private address of Server VM 10.0.20.4 on port 80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Browse </a:t>
            </a:r>
            <a:r>
              <a:rPr lang="nl-NL" dirty="0">
                <a:hlinkClick r:id="rId4"/>
              </a:rPr>
              <a:t>https://</a:t>
            </a:r>
            <a:r>
              <a:rPr lang="en-GB" dirty="0">
                <a:hlinkClick r:id="rId3"/>
              </a:rPr>
              <a:t> azfwpremium.dedroog.net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Inbound connection is translated to private address of Server VM 10.0.20.4 on port 443</a:t>
            </a:r>
          </a:p>
        </p:txBody>
      </p:sp>
    </p:spTree>
    <p:extLst>
      <p:ext uri="{BB962C8B-B14F-4D97-AF65-F5344CB8AC3E}">
        <p14:creationId xmlns:p14="http://schemas.microsoft.com/office/powerpoint/2010/main" val="108800091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E797A-2109-4601-86A9-61C39181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Rule – URL filtering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31DB5-4B21-482E-9B79-339079127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25" y="1193075"/>
            <a:ext cx="9220432" cy="53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191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BA19-598F-4EDD-B689-78CE514F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Rule – URL filtering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1FCE-DA48-40B4-852F-72F004739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8" y="1228725"/>
            <a:ext cx="7471231" cy="56754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pPr marL="0" indent="0">
              <a:buNone/>
            </a:pPr>
            <a:endParaRPr lang="en-GB" sz="1800" dirty="0"/>
          </a:p>
          <a:p>
            <a:r>
              <a:rPr lang="en-GB" sz="2400" b="1" dirty="0"/>
              <a:t>Browse to https://azfw-premium-app.azurewebsites.net/index.html --</a:t>
            </a:r>
            <a:r>
              <a:rPr lang="en-GB" sz="2400" b="1" dirty="0" err="1"/>
              <a:t>ssl</a:t>
            </a:r>
            <a:r>
              <a:rPr lang="en-GB" sz="2400" b="1" dirty="0"/>
              <a:t>-no-revoke</a:t>
            </a:r>
          </a:p>
          <a:p>
            <a:pPr lvl="1"/>
            <a:r>
              <a:rPr lang="en-GB" dirty="0"/>
              <a:t>Policy match for this URL on port 443</a:t>
            </a:r>
          </a:p>
          <a:p>
            <a:pPr lvl="2"/>
            <a:r>
              <a:rPr lang="en-GB" sz="1200" dirty="0"/>
              <a:t>Azure Firewall Premium demo site</a:t>
            </a:r>
          </a:p>
          <a:p>
            <a:pPr lvl="2"/>
            <a:r>
              <a:rPr lang="en-GB" sz="1200" dirty="0"/>
              <a:t>TLS: generic certificate for *.azurewebsites.net</a:t>
            </a:r>
            <a:br>
              <a:rPr lang="en-GB" sz="1200" dirty="0"/>
            </a:br>
            <a:endParaRPr lang="en-GB" sz="1200" dirty="0"/>
          </a:p>
          <a:p>
            <a:r>
              <a:rPr lang="en-GB" sz="2400" b="1" dirty="0"/>
              <a:t>Browse to https://azfw-premium-app.azurewebsites.net/forbidden.html --</a:t>
            </a:r>
            <a:r>
              <a:rPr lang="en-GB" sz="2400" b="1" dirty="0" err="1"/>
              <a:t>ssl</a:t>
            </a:r>
            <a:r>
              <a:rPr lang="en-GB" sz="2400" b="1" dirty="0"/>
              <a:t>-no-revoke</a:t>
            </a:r>
          </a:p>
          <a:p>
            <a:pPr lvl="2"/>
            <a:r>
              <a:rPr lang="en-GB" sz="1200" dirty="0"/>
              <a:t>HTTPS request from 10.0.10.10:52818 to azfw-premium-app.azurewebsites.net:443. Url: azfw-premium-app.azurewebsites.net/forbidden.html. Action: Deny. No rule matched. Proceeding with default action</a:t>
            </a:r>
          </a:p>
          <a:p>
            <a:pPr lvl="1"/>
            <a:endParaRPr lang="en-GB" sz="1600" dirty="0"/>
          </a:p>
          <a:p>
            <a:pPr marL="0" indent="0">
              <a:buNone/>
            </a:pPr>
            <a:r>
              <a:rPr lang="en-GB" sz="2400"/>
              <a:t>NB: URL inspection with https requires TLS inspection</a:t>
            </a:r>
          </a:p>
          <a:p>
            <a:pPr lvl="2"/>
            <a:endParaRPr lang="en-GB" sz="1200" dirty="0"/>
          </a:p>
          <a:p>
            <a:pPr lvl="2"/>
            <a:endParaRPr lang="en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7480-B614-4C74-9299-BB075CCD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F5473-99E1-4A3D-8B8E-28BA97AC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53" y="555622"/>
            <a:ext cx="4837447" cy="37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95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BA19-598F-4EDD-B689-78CE514FF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Application Rule – Web Category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B1FCE-DA48-40B4-852F-72F0047396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1435497"/>
            <a:ext cx="5765648" cy="399494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From a Worker VM in our network</a:t>
            </a:r>
          </a:p>
          <a:p>
            <a:pPr marL="0" indent="0">
              <a:buNone/>
            </a:pPr>
            <a:r>
              <a:rPr lang="en-GB" dirty="0"/>
              <a:t>to a web server on the internet</a:t>
            </a:r>
          </a:p>
          <a:p>
            <a:r>
              <a:rPr lang="en-GB" sz="1800" dirty="0"/>
              <a:t>Browse to </a:t>
            </a:r>
            <a:r>
              <a:rPr lang="en-GB" sz="1800" dirty="0">
                <a:hlinkClick r:id="rId2"/>
              </a:rPr>
              <a:t>www.colt.com</a:t>
            </a:r>
            <a:endParaRPr lang="en-GB" sz="1800" dirty="0"/>
          </a:p>
          <a:p>
            <a:r>
              <a:rPr lang="en-GB" sz="1800" dirty="0"/>
              <a:t>Firewall blocks connection because of web category:</a:t>
            </a:r>
          </a:p>
          <a:p>
            <a:r>
              <a:rPr lang="nl-NL" sz="1800" dirty="0"/>
              <a:t>HTTPS </a:t>
            </a:r>
            <a:r>
              <a:rPr lang="nl-NL" sz="1800" dirty="0" err="1"/>
              <a:t>request</a:t>
            </a:r>
            <a:r>
              <a:rPr lang="nl-NL" sz="1800" dirty="0"/>
              <a:t> </a:t>
            </a:r>
            <a:r>
              <a:rPr lang="nl-NL" sz="1800" dirty="0" err="1"/>
              <a:t>from</a:t>
            </a:r>
            <a:r>
              <a:rPr lang="nl-NL" sz="1800" dirty="0"/>
              <a:t> 10.0.10.10:54432 </a:t>
            </a:r>
            <a:r>
              <a:rPr lang="nl-NL" sz="1800" dirty="0" err="1"/>
              <a:t>to</a:t>
            </a:r>
            <a:r>
              <a:rPr lang="nl-NL" sz="1800" dirty="0"/>
              <a:t> www.colt.com:443. Url: www.colt.com. Action: </a:t>
            </a:r>
            <a:r>
              <a:rPr lang="nl-NL" sz="1800" dirty="0" err="1"/>
              <a:t>Deny</a:t>
            </a:r>
            <a:r>
              <a:rPr lang="nl-NL" sz="1800" dirty="0"/>
              <a:t>. Policy: </a:t>
            </a:r>
            <a:r>
              <a:rPr lang="nl-NL" sz="1800" dirty="0" err="1"/>
              <a:t>DemoFirewallPolicy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 Collection Group: </a:t>
            </a:r>
            <a:r>
              <a:rPr lang="nl-NL" sz="1800" dirty="0" err="1"/>
              <a:t>DemoPolicyRuleCollectionGroup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 Collection: </a:t>
            </a:r>
            <a:r>
              <a:rPr lang="nl-NL" sz="1800" dirty="0" err="1"/>
              <a:t>DenyApplication</a:t>
            </a:r>
            <a:r>
              <a:rPr lang="nl-NL" sz="1800" dirty="0"/>
              <a:t>. </a:t>
            </a:r>
            <a:r>
              <a:rPr lang="nl-NL" sz="1800" dirty="0" err="1"/>
              <a:t>Rule</a:t>
            </a:r>
            <a:r>
              <a:rPr lang="nl-NL" sz="1800" dirty="0"/>
              <a:t>: </a:t>
            </a:r>
            <a:r>
              <a:rPr lang="nl-NL" sz="1800" dirty="0" err="1"/>
              <a:t>DenyWebCategories</a:t>
            </a:r>
            <a:r>
              <a:rPr lang="nl-NL" sz="1800" dirty="0"/>
              <a:t>. Web </a:t>
            </a:r>
            <a:r>
              <a:rPr lang="nl-NL" sz="1800" dirty="0" err="1"/>
              <a:t>Category</a:t>
            </a:r>
            <a:r>
              <a:rPr lang="nl-NL" sz="1800" dirty="0"/>
              <a:t>: </a:t>
            </a:r>
            <a:r>
              <a:rPr lang="nl-NL" sz="1800" dirty="0" err="1">
                <a:highlight>
                  <a:srgbClr val="FFFF00"/>
                </a:highlight>
              </a:rPr>
              <a:t>Weapons</a:t>
            </a:r>
            <a:endParaRPr lang="nl-NL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nl-NL" sz="18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NL" sz="1800" dirty="0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B7480-B614-4C74-9299-BB075CCDD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A1A1A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08C710-118C-469F-96CE-C21617AEE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10" y="1011198"/>
            <a:ext cx="5765648" cy="53451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500DFB-6790-4093-99B1-7EE6B6577601}"/>
                  </a:ext>
                </a:extLst>
              </p14:cNvPr>
              <p14:cNvContentPartPr/>
              <p14:nvPr/>
            </p14:nvContentPartPr>
            <p14:xfrm>
              <a:off x="9113805" y="4474845"/>
              <a:ext cx="830880" cy="37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500DFB-6790-4093-99B1-7EE6B65776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04805" y="4465845"/>
                <a:ext cx="84852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B5D17D2-E2CF-4A8C-A6C4-56A79CF33A6B}"/>
                  </a:ext>
                </a:extLst>
              </p14:cNvPr>
              <p14:cNvContentPartPr/>
              <p14:nvPr/>
            </p14:nvContentPartPr>
            <p14:xfrm>
              <a:off x="4419405" y="5666805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B5D17D2-E2CF-4A8C-A6C4-56A79CF33A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0405" y="56578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19998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1942</TotalTime>
  <Words>1105</Words>
  <Application>Microsoft Office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Consolas</vt:lpstr>
      <vt:lpstr>Segoe UI</vt:lpstr>
      <vt:lpstr>Segoe UI Semibold</vt:lpstr>
      <vt:lpstr>Segoe UI Semilight</vt:lpstr>
      <vt:lpstr>Wingdings</vt:lpstr>
      <vt:lpstr>5-50203_Microsoft_Ignite_Template</vt:lpstr>
      <vt:lpstr>Azure Firewall Premium &amp; Firewall Manager Demo</vt:lpstr>
      <vt:lpstr>PowerPoint Presentation</vt:lpstr>
      <vt:lpstr>Firewall Manager - Policies</vt:lpstr>
      <vt:lpstr>Policy deployment as code</vt:lpstr>
      <vt:lpstr>DNAT Rules – Inbound Destination NAT</vt:lpstr>
      <vt:lpstr>DNAT Rules – Inbound Destination NAT</vt:lpstr>
      <vt:lpstr>Application Rule – URL filtering</vt:lpstr>
      <vt:lpstr>Application Rule – URL filtering</vt:lpstr>
      <vt:lpstr>Application Rule – Web Category</vt:lpstr>
      <vt:lpstr>TLS Inspection</vt:lpstr>
      <vt:lpstr>TLS Inspection</vt:lpstr>
      <vt:lpstr>IDPS – HTTP/S </vt:lpstr>
      <vt:lpstr>PowerPoint Presentation</vt:lpstr>
      <vt:lpstr>IDPS - DNS</vt:lpstr>
      <vt:lpstr>PowerPoint Presentation</vt:lpstr>
      <vt:lpstr>IDPS Signatures</vt:lpstr>
      <vt:lpstr>Logs</vt:lpstr>
      <vt:lpstr>PowerPoint Presentation</vt:lpstr>
      <vt:lpstr>Send alert on IDPS detection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de Droog</dc:creator>
  <cp:lastModifiedBy>Marc de Droog</cp:lastModifiedBy>
  <cp:revision>1</cp:revision>
  <dcterms:created xsi:type="dcterms:W3CDTF">2021-06-14T12:42:21Z</dcterms:created>
  <dcterms:modified xsi:type="dcterms:W3CDTF">2022-02-11T16:40:38Z</dcterms:modified>
</cp:coreProperties>
</file>